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66" y="64575"/>
            <a:ext cx="24029068" cy="1358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487" y="202554"/>
            <a:ext cx="23644654" cy="13369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37" y="171030"/>
            <a:ext cx="23771485" cy="1344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999" y="137818"/>
            <a:ext cx="23770002" cy="1344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145" y="195009"/>
            <a:ext cx="23567710" cy="13325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583" y="1519082"/>
            <a:ext cx="14362810" cy="11401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2698" y="1286219"/>
            <a:ext cx="13384701" cy="11957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939" y="1058921"/>
            <a:ext cx="21934122" cy="10281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9" y="348657"/>
            <a:ext cx="23456882" cy="13018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601" y="178223"/>
            <a:ext cx="23627084" cy="13359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171" y="169580"/>
            <a:ext cx="23515529" cy="1329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271" y="180944"/>
            <a:ext cx="23617458" cy="13354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735" y="172725"/>
            <a:ext cx="23545690" cy="13313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986" y="162690"/>
            <a:ext cx="23569905" cy="13327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722" y="219650"/>
            <a:ext cx="23596369" cy="13342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26" y="201105"/>
            <a:ext cx="23546148" cy="13313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45" y="122973"/>
            <a:ext cx="23822510" cy="13470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